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0000"/>
    <a:srgbClr val="800000"/>
    <a:srgbClr val="A40042"/>
    <a:srgbClr val="820000"/>
    <a:srgbClr val="66006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81636" y="443753"/>
            <a:ext cx="104349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DE BACHILLERATO TECNOLOGICO INDUSTRIAL Y DE SERVICIOS No. 83</a:t>
            </a:r>
            <a:endParaRPr lang="es-MX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546412" y="1705392"/>
            <a:ext cx="93053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70C0"/>
                </a:solidFill>
              </a:rPr>
              <a:t>SOPORTE Y MANTENIMIENTO DE EQUIPO DE COMPUTO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9616" y="2843920"/>
            <a:ext cx="775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MANTENIMIENTO CORRECTIVO</a:t>
            </a:r>
            <a:endParaRPr lang="es-MX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922927" y="3606966"/>
            <a:ext cx="9372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2000" b="1" dirty="0" smtClean="0">
                <a:solidFill>
                  <a:srgbClr val="480000"/>
                </a:solidFill>
              </a:rPr>
              <a:t>“QUE ES LA PLANEACION DE MANTENIMIENTO PREVENTIVO”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2000" b="1" dirty="0" smtClean="0">
                <a:solidFill>
                  <a:srgbClr val="480000"/>
                </a:solidFill>
              </a:rPr>
              <a:t>“CUALES SON LOS FORMATOS PARA EL MANTENIMIENTO PREVENTIVO”</a:t>
            </a:r>
            <a:endParaRPr lang="es-MX" sz="2000" b="1" dirty="0">
              <a:solidFill>
                <a:srgbClr val="48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29553" y="5060463"/>
            <a:ext cx="60915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b="1" dirty="0" smtClean="0">
                <a:solidFill>
                  <a:srgbClr val="A40042"/>
                </a:solidFill>
              </a:rPr>
              <a:t>PATRICIA ALVARADO CALVA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b="1" dirty="0" smtClean="0">
                <a:solidFill>
                  <a:srgbClr val="A40042"/>
                </a:solidFill>
              </a:rPr>
              <a:t>YULIZA CRUZ TOLENTINO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b="1" dirty="0" smtClean="0">
                <a:solidFill>
                  <a:srgbClr val="A40042"/>
                </a:solidFill>
              </a:rPr>
              <a:t>MELISSA MEJIA CRUZ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b="1" dirty="0" smtClean="0">
                <a:solidFill>
                  <a:srgbClr val="A40042"/>
                </a:solidFill>
              </a:rPr>
              <a:t>ADILENE AGUILAR ROJO</a:t>
            </a:r>
            <a:endParaRPr lang="es-MX" sz="2000" b="1" dirty="0">
              <a:solidFill>
                <a:srgbClr val="A400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49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710" y="220689"/>
            <a:ext cx="8309568" cy="4999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8179" y="847166"/>
            <a:ext cx="5086629" cy="56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343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_i65BcDvWVek/Sbc9pByODnI/AAAAAAAAAE0/rsB0jQUEtMc/s1600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1336" y="242047"/>
            <a:ext cx="5131485" cy="646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236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36" y="172514"/>
            <a:ext cx="5304024" cy="668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820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177" y="126508"/>
            <a:ext cx="5100077" cy="67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863487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51</Words>
  <Application>Microsoft Office PowerPoint</Application>
  <PresentationFormat>Personalizado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Espiral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EQ00</dc:creator>
  <cp:lastModifiedBy>CyberSpace</cp:lastModifiedBy>
  <cp:revision>8</cp:revision>
  <dcterms:created xsi:type="dcterms:W3CDTF">2014-10-22T16:56:14Z</dcterms:created>
  <dcterms:modified xsi:type="dcterms:W3CDTF">2014-11-10T01:30:09Z</dcterms:modified>
</cp:coreProperties>
</file>